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44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5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1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12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50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37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98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0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98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6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87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71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0924-AD8B-43D4-9B9C-CE6A816E762A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6F99B-4120-47AF-8453-9664A2E00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25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F1FD50-A31D-105C-05AC-E8B222D34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39B8413-90A8-89FF-19D5-2B3C2B5EF3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pic>
        <p:nvPicPr>
          <p:cNvPr id="4" name="図 3" descr="冬 フレーム に対する画像結果">
            <a:extLst>
              <a:ext uri="{FF2B5EF4-FFF2-40B4-BE49-F238E27FC236}">
                <a16:creationId xmlns:a16="http://schemas.microsoft.com/office/drawing/2014/main" id="{D4725DC6-8A43-B8CE-50E7-A3898A0D0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33" y="273490"/>
            <a:ext cx="6729167" cy="45965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7418DA-4C76-4038-BDB1-F3957F660201}"/>
              </a:ext>
            </a:extLst>
          </p:cNvPr>
          <p:cNvSpPr txBox="1"/>
          <p:nvPr/>
        </p:nvSpPr>
        <p:spPr>
          <a:xfrm>
            <a:off x="1146415" y="1361404"/>
            <a:ext cx="453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>
                <a:solidFill>
                  <a:srgbClr val="C00000"/>
                </a:solidFill>
              </a:rPr>
              <a:t>冬 期 講 習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6B10A83-1AE4-E6B9-E6B6-D884015205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13" y="2581768"/>
            <a:ext cx="1689864" cy="1484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90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Ikegami</dc:creator>
  <cp:lastModifiedBy>Ikegami</cp:lastModifiedBy>
  <cp:revision>2</cp:revision>
  <dcterms:created xsi:type="dcterms:W3CDTF">2022-12-13T09:55:25Z</dcterms:created>
  <dcterms:modified xsi:type="dcterms:W3CDTF">2022-12-13T10:00:28Z</dcterms:modified>
</cp:coreProperties>
</file>