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0AAE9-A90D-E9E3-B374-290CE9022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C84AD01-BD5B-62EE-5E7B-08FBF789F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2ABD3-5DA2-7CF8-713E-28AB8A09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0E8854-6674-924C-4485-479977B7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33D981-DA19-39A8-AEFC-3659AFB20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91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E1F94C-787F-D61F-20C0-A910725D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9872AE-731A-5489-2F82-23427E43A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7D385D-8E41-E20C-29C8-2384CDBD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75EFC-5AB0-742C-9FFB-12975BC47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C9E40-7233-1136-04A3-403377120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48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8609D8-4541-703A-5AAC-A21CC581D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F403AF-2160-AF78-EA87-052919D75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A3543E-FB15-E5A5-B688-CAD60D4EB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E14D44-9470-D3BD-AA48-FEBBEF508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F1871-48E8-F5FE-6372-535C8C62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17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DCF06-2EF1-3DD2-E33C-BBC18887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D881C4-2403-9D0F-323B-8F7C5A5B0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F5535-D007-7D1B-EB67-4F514E23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3DB398-EC9E-D70F-BBAE-A5DE3C70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98F730-EDA8-DFA2-CFE1-391C4F74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08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72EE5-535F-B7D8-C65A-4DC295363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343EC2-2AA1-758D-620B-041C19F45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135D8-1331-6602-DD47-DD626A7F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E5E19E-949B-4CBA-2F45-47D3E81A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0E3E07-4305-2237-8998-55778C9A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73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28C860-256C-4687-D0C6-9984FB85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F07563-210F-017B-0396-CEF53B769C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2A3F46-0B17-0EC3-1AC1-E35BBB2B5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873B77-457E-6774-C5E1-20E59DC0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EB87E7-8B8D-A783-D6F8-4CF9D469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6DE1D3-C5B3-DD4C-7B7C-3503E9DD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53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DB35D-2FD6-A783-828C-431537879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203EB6-535A-769A-BFB4-6781EA0F8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45C815-67BA-6DF2-B889-385085838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7C2917-87F7-7418-DE18-0A9359373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46A0F9-CEC6-0154-8F63-CC98BD102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F5D9B5-A03B-9565-B80D-D6C0BE25C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C39950-9C1B-DF12-44A9-400254B0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EBF2D09-041C-77B6-4E2A-1985E9D1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6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E982E-CDB0-BB26-C28A-B7E0001C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93D5DB5-7205-5445-CC34-4A3EE8C8F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B68DF9-7940-1B68-C166-3DB84B24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5E6DAF-D58C-68A5-993B-AB0E8A70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79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58AFC3-EA0E-415B-4C39-12D9431E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AA92AF-E8B6-6E3C-5F9D-AAD3C138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04BC711-1DFB-FAC6-0A3A-EEA8CE64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81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7C006-5382-AA03-1496-2BB7CA497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803C52-05E6-B5DF-A4E3-13A84C619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CD3549-7106-CF39-08CB-48F2371AE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DEDBDB-7199-743D-994B-0CAD4EBAD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50CD8F-F150-EF24-6652-C72D54A99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3D43AD-7258-AAD4-220D-46FFE1C93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41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2E6BD-AEB0-E8CA-D116-48C704022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213C90-8B9A-5BDA-92BF-43F2B1724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57E00D-5FB2-D96F-0507-EAA424CEC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2EB083-DE5A-B7A4-A297-CAF52B11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612647-2D99-DACA-53A1-CA786993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CE4DC5-762C-EB4F-E075-2CEF4D88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2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B6D724-05A2-87A3-8256-5A60267C0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5E8811-4CCD-6187-2DE9-875C64DA4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ED4877-C834-9391-EBA5-D79E078E86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2A5BA-0651-42CE-96A6-7CF2514566FD}" type="datetimeFigureOut">
              <a:rPr kumimoji="1" lang="ja-JP" altLang="en-US" smtClean="0"/>
              <a:t>2024/3/20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9715E7-44E1-DCF5-42C7-176263294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F97D51-0B83-6D2F-B9C8-AAEB5A397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0265-77A5-471D-98E5-492D96E66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30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1D3F2-3536-F04B-5E34-9D3350630C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5BEFE9-1BCA-F8B3-6D52-25C1FFB827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7" name="図 6" descr="春 イラスト フレーム に対する画像結果">
            <a:extLst>
              <a:ext uri="{FF2B5EF4-FFF2-40B4-BE49-F238E27FC236}">
                <a16:creationId xmlns:a16="http://schemas.microsoft.com/office/drawing/2014/main" id="{AA538214-DEED-FA1D-A0C0-BFD074E21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47" y="81288"/>
            <a:ext cx="10721788" cy="677671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76">
            <a:extLst>
              <a:ext uri="{FF2B5EF4-FFF2-40B4-BE49-F238E27FC236}">
                <a16:creationId xmlns:a16="http://schemas.microsoft.com/office/drawing/2014/main" id="{3403C123-3550-0B84-43FD-2FE52FC65340}"/>
              </a:ext>
            </a:extLst>
          </p:cNvPr>
          <p:cNvSpPr txBox="1"/>
          <p:nvPr/>
        </p:nvSpPr>
        <p:spPr>
          <a:xfrm>
            <a:off x="3186636" y="2032378"/>
            <a:ext cx="61161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600" b="1" dirty="0">
                <a:solidFill>
                  <a:srgbClr val="C00000"/>
                </a:solidFill>
              </a:rPr>
              <a:t>春 期 講 習</a:t>
            </a:r>
            <a:endParaRPr kumimoji="1" lang="en-US" altLang="ja-JP" sz="9600" b="1" dirty="0">
              <a:solidFill>
                <a:srgbClr val="FFC000"/>
              </a:solidFill>
            </a:endParaRPr>
          </a:p>
        </p:txBody>
      </p:sp>
      <p:pic>
        <p:nvPicPr>
          <p:cNvPr id="5" name="Picture 2" descr="C:\Users\A11002\Desktop\gigafile-0216-5f5d26525362994d3f438b891bf97980\繧｢繧ｿ繝槫・逕溽判蜒・png">
            <a:extLst>
              <a:ext uri="{FF2B5EF4-FFF2-40B4-BE49-F238E27FC236}">
                <a16:creationId xmlns:a16="http://schemas.microsoft.com/office/drawing/2014/main" id="{6A982F47-316F-8135-6CE3-E7E02653E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679" y="3333254"/>
            <a:ext cx="2540692" cy="243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87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defRPr kumimoji="1" sz="9600" b="1" dirty="0" smtClean="0">
            <a:solidFill>
              <a:srgbClr val="C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Ikegami</dc:creator>
  <cp:lastModifiedBy>Ikegami</cp:lastModifiedBy>
  <cp:revision>1</cp:revision>
  <dcterms:created xsi:type="dcterms:W3CDTF">2024-03-20T08:37:16Z</dcterms:created>
  <dcterms:modified xsi:type="dcterms:W3CDTF">2024-03-20T08:37:24Z</dcterms:modified>
</cp:coreProperties>
</file>